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3"/>
  </p:notesMasterIdLst>
  <p:sldIdLst>
    <p:sldId id="258" r:id="rId2"/>
    <p:sldId id="281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78" r:id="rId12"/>
    <p:sldId id="265" r:id="rId13"/>
    <p:sldId id="27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Raleway" pitchFamily="2" charset="77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1"/>
    <p:restoredTop sz="94719"/>
  </p:normalViewPr>
  <p:slideViewPr>
    <p:cSldViewPr snapToGrid="0">
      <p:cViewPr varScale="1">
        <p:scale>
          <a:sx n="198" d="100"/>
          <a:sy n="198" d="100"/>
        </p:scale>
        <p:origin x="2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7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89F0E-3792-CA62-6C50-98BD4AAC016D}"/>
              </a:ext>
            </a:extLst>
          </p:cNvPr>
          <p:cNvSpPr txBox="1">
            <a:spLocks/>
          </p:cNvSpPr>
          <p:nvPr/>
        </p:nvSpPr>
        <p:spPr>
          <a:xfrm>
            <a:off x="3112592" y="25717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</a:pP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ณัฐวิทย์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จันทร์เจริญ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65056035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พรรษมน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มะโนมัย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ศุภวิชญ์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รุจิเมธาภาส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65056086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ภัทรพล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พูนสมบัติ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65056069</a:t>
            </a:r>
            <a:br>
              <a:rPr lang="th-TH" sz="2000" b="0" dirty="0">
                <a:latin typeface="Abadi MT Condensed Light" panose="020B0306030101010103" pitchFamily="34" charset="77"/>
              </a:rPr>
            </a:br>
            <a:endParaRPr lang="en-TH" sz="2000" b="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91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1855915" y="3593022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358</Words>
  <Application>Microsoft Macintosh PowerPoint</Application>
  <PresentationFormat>On-screen Show (16:9)</PresentationFormat>
  <Paragraphs>40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Abadi MT Condensed Light</vt:lpstr>
      <vt:lpstr>Lato</vt:lpstr>
      <vt:lpstr>Roboto</vt:lpstr>
      <vt:lpstr>Raleway</vt:lpstr>
      <vt:lpstr>Arial</vt:lpstr>
      <vt:lpstr>Streamline</vt:lpstr>
      <vt:lpstr>Car price prediction : Linear Algebra for Data Science</vt:lpstr>
      <vt:lpstr>Team member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11</cp:revision>
  <dcterms:modified xsi:type="dcterms:W3CDTF">2022-10-15T04:27:49Z</dcterms:modified>
</cp:coreProperties>
</file>